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753600" cy="7315200"/>
  <p:notesSz cx="97536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688" y="2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FD83E-B3A2-4447-8E81-02B8822F210E}" type="datetimeFigureOut">
              <a:rPr lang="en-CA" smtClean="0"/>
              <a:t>2017-04-26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914400"/>
            <a:ext cx="3292475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4725" y="3521075"/>
            <a:ext cx="7804150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E0C6-CB0E-4B9A-BC9B-E1D309F14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32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19" cy="1828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3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44764" cy="35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20622" y="828675"/>
            <a:ext cx="4312355" cy="5594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889" y="1857375"/>
            <a:ext cx="7769820" cy="44092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1" cy="365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763" y="0"/>
            <a:ext cx="9753599" cy="6143624"/>
          </a:xfrm>
          <a:custGeom>
            <a:avLst/>
            <a:gdLst/>
            <a:ahLst/>
            <a:cxnLst/>
            <a:rect l="l" t="t" r="r" b="b"/>
            <a:pathLst>
              <a:path w="9753599" h="6143624">
                <a:moveTo>
                  <a:pt x="0" y="0"/>
                </a:moveTo>
                <a:lnTo>
                  <a:pt x="9753599" y="0"/>
                </a:lnTo>
                <a:lnTo>
                  <a:pt x="9753599" y="6143624"/>
                </a:lnTo>
                <a:lnTo>
                  <a:pt x="0" y="6143624"/>
                </a:lnTo>
                <a:lnTo>
                  <a:pt x="0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26" y="0"/>
            <a:ext cx="9744074" cy="7315199"/>
          </a:xfrm>
          <a:prstGeom prst="rect">
            <a:avLst/>
          </a:prstGeom>
          <a:blipFill dpi="0" rotWithShape="1">
            <a:blip r:embed="rId2" cstate="print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5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6143625"/>
            <a:ext cx="9753599" cy="1171574"/>
          </a:xfrm>
          <a:custGeom>
            <a:avLst/>
            <a:gdLst/>
            <a:ahLst/>
            <a:cxnLst/>
            <a:rect l="l" t="t" r="r" b="b"/>
            <a:pathLst>
              <a:path w="9753599" h="1171574">
                <a:moveTo>
                  <a:pt x="0" y="1171574"/>
                </a:moveTo>
                <a:lnTo>
                  <a:pt x="0" y="0"/>
                </a:lnTo>
                <a:lnTo>
                  <a:pt x="9753599" y="0"/>
                </a:lnTo>
                <a:lnTo>
                  <a:pt x="9753599" y="1171574"/>
                </a:lnTo>
                <a:lnTo>
                  <a:pt x="0" y="1171574"/>
                </a:lnTo>
              </a:path>
            </a:pathLst>
          </a:custGeom>
          <a:solidFill>
            <a:srgbClr val="81B7AC">
              <a:alpha val="52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118" y="0"/>
            <a:ext cx="2885838" cy="390525"/>
          </a:xfrm>
          <a:custGeom>
            <a:avLst/>
            <a:gdLst/>
            <a:ahLst/>
            <a:cxnLst/>
            <a:rect l="l" t="t" r="r" b="b"/>
            <a:pathLst>
              <a:path w="2885838" h="390525">
                <a:moveTo>
                  <a:pt x="0" y="0"/>
                </a:moveTo>
                <a:lnTo>
                  <a:pt x="2885838" y="0"/>
                </a:lnTo>
                <a:lnTo>
                  <a:pt x="2885838" y="390525"/>
                </a:lnTo>
                <a:lnTo>
                  <a:pt x="0" y="390525"/>
                </a:lnTo>
                <a:lnTo>
                  <a:pt x="0" y="0"/>
                </a:lnTo>
                <a:close/>
              </a:path>
            </a:pathLst>
          </a:custGeom>
          <a:solidFill>
            <a:srgbClr val="81B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62900" y="5953125"/>
            <a:ext cx="1562100" cy="1362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055018" y="928553"/>
            <a:ext cx="602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chemeClr val="bg1"/>
                </a:solidFill>
                <a:latin typeface="+mj-lt"/>
              </a:rPr>
              <a:t>HEAVY OIL THEATRE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6017" y="3276600"/>
            <a:ext cx="48720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COMPANY NAME </a:t>
            </a:r>
          </a:p>
          <a:p>
            <a:pPr algn="ctr"/>
            <a:endParaRPr lang="en-CA" sz="4000" b="1" dirty="0">
              <a:solidFill>
                <a:schemeClr val="bg1"/>
              </a:solidFill>
            </a:endParaRPr>
          </a:p>
          <a:p>
            <a:pPr algn="ctr"/>
            <a:r>
              <a:rPr lang="en-CA" sz="2400" dirty="0">
                <a:solidFill>
                  <a:schemeClr val="bg1"/>
                </a:solidFill>
              </a:rPr>
              <a:t>PRESENTATION TITLE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5" y="-603"/>
            <a:ext cx="8791574" cy="6638925"/>
          </a:xfrm>
          <a:prstGeom prst="rect">
            <a:avLst/>
          </a:prstGeom>
          <a:blipFill dpi="0" rotWithShape="1">
            <a:blip r:embed="rId2" cstate="print">
              <a:alphaModFix amt="37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7" y="1800225"/>
            <a:ext cx="9753192" cy="533399"/>
          </a:xfrm>
          <a:custGeom>
            <a:avLst/>
            <a:gdLst/>
            <a:ahLst/>
            <a:cxnLst/>
            <a:rect l="l" t="t" r="r" b="b"/>
            <a:pathLst>
              <a:path w="9753192" h="533399">
                <a:moveTo>
                  <a:pt x="0" y="0"/>
                </a:moveTo>
                <a:lnTo>
                  <a:pt x="9753192" y="0"/>
                </a:lnTo>
                <a:lnTo>
                  <a:pt x="9753192" y="533399"/>
                </a:lnTo>
                <a:lnTo>
                  <a:pt x="0" y="533399"/>
                </a:lnTo>
                <a:lnTo>
                  <a:pt x="0" y="0"/>
                </a:lnTo>
              </a:path>
            </a:pathLst>
          </a:custGeom>
          <a:solidFill>
            <a:srgbClr val="81B7AC">
              <a:alpha val="42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33969" y="2971824"/>
            <a:ext cx="66304" cy="65422"/>
          </a:xfrm>
          <a:custGeom>
            <a:avLst/>
            <a:gdLst/>
            <a:ahLst/>
            <a:cxnLst/>
            <a:rect l="l" t="t" r="r" b="b"/>
            <a:pathLst>
              <a:path w="66304" h="65422">
                <a:moveTo>
                  <a:pt x="44533" y="65422"/>
                </a:moveTo>
                <a:lnTo>
                  <a:pt x="25100" y="64402"/>
                </a:lnTo>
                <a:lnTo>
                  <a:pt x="11722" y="59746"/>
                </a:lnTo>
                <a:lnTo>
                  <a:pt x="3615" y="51536"/>
                </a:lnTo>
                <a:lnTo>
                  <a:pt x="0" y="39856"/>
                </a:lnTo>
                <a:lnTo>
                  <a:pt x="1762" y="21904"/>
                </a:lnTo>
                <a:lnTo>
                  <a:pt x="7567" y="9654"/>
                </a:lnTo>
                <a:lnTo>
                  <a:pt x="17384" y="2541"/>
                </a:lnTo>
                <a:lnTo>
                  <a:pt x="31181" y="0"/>
                </a:lnTo>
                <a:lnTo>
                  <a:pt x="47438" y="2276"/>
                </a:lnTo>
                <a:lnTo>
                  <a:pt x="58569" y="9143"/>
                </a:lnTo>
                <a:lnTo>
                  <a:pt x="64767" y="20597"/>
                </a:lnTo>
                <a:lnTo>
                  <a:pt x="66304" y="33312"/>
                </a:lnTo>
                <a:lnTo>
                  <a:pt x="63885" y="48854"/>
                </a:lnTo>
                <a:lnTo>
                  <a:pt x="56628" y="59557"/>
                </a:lnTo>
                <a:lnTo>
                  <a:pt x="44533" y="65422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969" y="3286149"/>
            <a:ext cx="66304" cy="65422"/>
          </a:xfrm>
          <a:custGeom>
            <a:avLst/>
            <a:gdLst/>
            <a:ahLst/>
            <a:cxnLst/>
            <a:rect l="l" t="t" r="r" b="b"/>
            <a:pathLst>
              <a:path w="66304" h="65422">
                <a:moveTo>
                  <a:pt x="44533" y="65422"/>
                </a:moveTo>
                <a:lnTo>
                  <a:pt x="25100" y="64402"/>
                </a:lnTo>
                <a:lnTo>
                  <a:pt x="11722" y="59746"/>
                </a:lnTo>
                <a:lnTo>
                  <a:pt x="3615" y="51536"/>
                </a:lnTo>
                <a:lnTo>
                  <a:pt x="0" y="39856"/>
                </a:lnTo>
                <a:lnTo>
                  <a:pt x="1762" y="21904"/>
                </a:lnTo>
                <a:lnTo>
                  <a:pt x="7567" y="9654"/>
                </a:lnTo>
                <a:lnTo>
                  <a:pt x="17384" y="2541"/>
                </a:lnTo>
                <a:lnTo>
                  <a:pt x="31181" y="0"/>
                </a:lnTo>
                <a:lnTo>
                  <a:pt x="47438" y="2276"/>
                </a:lnTo>
                <a:lnTo>
                  <a:pt x="58569" y="9143"/>
                </a:lnTo>
                <a:lnTo>
                  <a:pt x="64767" y="20597"/>
                </a:lnTo>
                <a:lnTo>
                  <a:pt x="66304" y="33312"/>
                </a:lnTo>
                <a:lnTo>
                  <a:pt x="63885" y="48854"/>
                </a:lnTo>
                <a:lnTo>
                  <a:pt x="56628" y="59557"/>
                </a:lnTo>
                <a:lnTo>
                  <a:pt x="44533" y="65422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969" y="3914799"/>
            <a:ext cx="66304" cy="65422"/>
          </a:xfrm>
          <a:custGeom>
            <a:avLst/>
            <a:gdLst/>
            <a:ahLst/>
            <a:cxnLst/>
            <a:rect l="l" t="t" r="r" b="b"/>
            <a:pathLst>
              <a:path w="66304" h="65422">
                <a:moveTo>
                  <a:pt x="44533" y="65422"/>
                </a:moveTo>
                <a:lnTo>
                  <a:pt x="25100" y="64402"/>
                </a:lnTo>
                <a:lnTo>
                  <a:pt x="11722" y="59746"/>
                </a:lnTo>
                <a:lnTo>
                  <a:pt x="3615" y="51536"/>
                </a:lnTo>
                <a:lnTo>
                  <a:pt x="0" y="39856"/>
                </a:lnTo>
                <a:lnTo>
                  <a:pt x="1762" y="21904"/>
                </a:lnTo>
                <a:lnTo>
                  <a:pt x="7567" y="9654"/>
                </a:lnTo>
                <a:lnTo>
                  <a:pt x="17384" y="2541"/>
                </a:lnTo>
                <a:lnTo>
                  <a:pt x="31181" y="0"/>
                </a:lnTo>
                <a:lnTo>
                  <a:pt x="47438" y="2276"/>
                </a:lnTo>
                <a:lnTo>
                  <a:pt x="58569" y="9143"/>
                </a:lnTo>
                <a:lnTo>
                  <a:pt x="64767" y="20597"/>
                </a:lnTo>
                <a:lnTo>
                  <a:pt x="66304" y="33312"/>
                </a:lnTo>
                <a:lnTo>
                  <a:pt x="63885" y="48854"/>
                </a:lnTo>
                <a:lnTo>
                  <a:pt x="56628" y="59557"/>
                </a:lnTo>
                <a:lnTo>
                  <a:pt x="44533" y="65422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969" y="4543449"/>
            <a:ext cx="66304" cy="65422"/>
          </a:xfrm>
          <a:custGeom>
            <a:avLst/>
            <a:gdLst/>
            <a:ahLst/>
            <a:cxnLst/>
            <a:rect l="l" t="t" r="r" b="b"/>
            <a:pathLst>
              <a:path w="66304" h="65422">
                <a:moveTo>
                  <a:pt x="44533" y="65422"/>
                </a:moveTo>
                <a:lnTo>
                  <a:pt x="25100" y="64402"/>
                </a:lnTo>
                <a:lnTo>
                  <a:pt x="11722" y="59745"/>
                </a:lnTo>
                <a:lnTo>
                  <a:pt x="3615" y="51536"/>
                </a:lnTo>
                <a:lnTo>
                  <a:pt x="0" y="39856"/>
                </a:lnTo>
                <a:lnTo>
                  <a:pt x="1762" y="21904"/>
                </a:lnTo>
                <a:lnTo>
                  <a:pt x="7567" y="9654"/>
                </a:lnTo>
                <a:lnTo>
                  <a:pt x="17384" y="2541"/>
                </a:lnTo>
                <a:lnTo>
                  <a:pt x="31181" y="0"/>
                </a:lnTo>
                <a:lnTo>
                  <a:pt x="47438" y="2276"/>
                </a:lnTo>
                <a:lnTo>
                  <a:pt x="58569" y="9143"/>
                </a:lnTo>
                <a:lnTo>
                  <a:pt x="64767" y="20597"/>
                </a:lnTo>
                <a:lnTo>
                  <a:pt x="66304" y="33312"/>
                </a:lnTo>
                <a:lnTo>
                  <a:pt x="63885" y="48854"/>
                </a:lnTo>
                <a:lnTo>
                  <a:pt x="56628" y="59557"/>
                </a:lnTo>
                <a:lnTo>
                  <a:pt x="44533" y="65422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3969" y="5172099"/>
            <a:ext cx="66304" cy="65422"/>
          </a:xfrm>
          <a:custGeom>
            <a:avLst/>
            <a:gdLst/>
            <a:ahLst/>
            <a:cxnLst/>
            <a:rect l="l" t="t" r="r" b="b"/>
            <a:pathLst>
              <a:path w="66304" h="65422">
                <a:moveTo>
                  <a:pt x="44533" y="65422"/>
                </a:moveTo>
                <a:lnTo>
                  <a:pt x="25100" y="64402"/>
                </a:lnTo>
                <a:lnTo>
                  <a:pt x="11722" y="59745"/>
                </a:lnTo>
                <a:lnTo>
                  <a:pt x="3615" y="51536"/>
                </a:lnTo>
                <a:lnTo>
                  <a:pt x="0" y="39856"/>
                </a:lnTo>
                <a:lnTo>
                  <a:pt x="1762" y="21904"/>
                </a:lnTo>
                <a:lnTo>
                  <a:pt x="7567" y="9654"/>
                </a:lnTo>
                <a:lnTo>
                  <a:pt x="17384" y="2541"/>
                </a:lnTo>
                <a:lnTo>
                  <a:pt x="31181" y="0"/>
                </a:lnTo>
                <a:lnTo>
                  <a:pt x="47438" y="2276"/>
                </a:lnTo>
                <a:lnTo>
                  <a:pt x="58569" y="9143"/>
                </a:lnTo>
                <a:lnTo>
                  <a:pt x="64767" y="20597"/>
                </a:lnTo>
                <a:lnTo>
                  <a:pt x="66304" y="33312"/>
                </a:lnTo>
                <a:lnTo>
                  <a:pt x="63885" y="48854"/>
                </a:lnTo>
                <a:lnTo>
                  <a:pt x="56628" y="59557"/>
                </a:lnTo>
                <a:lnTo>
                  <a:pt x="44533" y="65422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3969" y="5800749"/>
            <a:ext cx="66304" cy="65422"/>
          </a:xfrm>
          <a:custGeom>
            <a:avLst/>
            <a:gdLst/>
            <a:ahLst/>
            <a:cxnLst/>
            <a:rect l="l" t="t" r="r" b="b"/>
            <a:pathLst>
              <a:path w="66304" h="65422">
                <a:moveTo>
                  <a:pt x="44533" y="65422"/>
                </a:moveTo>
                <a:lnTo>
                  <a:pt x="25100" y="64402"/>
                </a:lnTo>
                <a:lnTo>
                  <a:pt x="11722" y="59746"/>
                </a:lnTo>
                <a:lnTo>
                  <a:pt x="3615" y="51536"/>
                </a:lnTo>
                <a:lnTo>
                  <a:pt x="0" y="39856"/>
                </a:lnTo>
                <a:lnTo>
                  <a:pt x="1762" y="21904"/>
                </a:lnTo>
                <a:lnTo>
                  <a:pt x="7567" y="9654"/>
                </a:lnTo>
                <a:lnTo>
                  <a:pt x="17384" y="2541"/>
                </a:lnTo>
                <a:lnTo>
                  <a:pt x="31181" y="0"/>
                </a:lnTo>
                <a:lnTo>
                  <a:pt x="47438" y="2276"/>
                </a:lnTo>
                <a:lnTo>
                  <a:pt x="58569" y="9143"/>
                </a:lnTo>
                <a:lnTo>
                  <a:pt x="64767" y="20597"/>
                </a:lnTo>
                <a:lnTo>
                  <a:pt x="66304" y="33312"/>
                </a:lnTo>
                <a:lnTo>
                  <a:pt x="63885" y="48854"/>
                </a:lnTo>
                <a:lnTo>
                  <a:pt x="56628" y="59557"/>
                </a:lnTo>
                <a:lnTo>
                  <a:pt x="44533" y="65422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1889" y="1857375"/>
            <a:ext cx="7723505" cy="4409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*Pleas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mak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sur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t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delet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thi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s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slid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whe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33469D"/>
                </a:solidFill>
                <a:latin typeface="Arial"/>
                <a:cs typeface="Arial"/>
              </a:rPr>
              <a:t>finished</a:t>
            </a:r>
            <a:r>
              <a:rPr sz="2400" b="1" spc="0" dirty="0">
                <a:solidFill>
                  <a:srgbClr val="33469D"/>
                </a:solidFill>
                <a:latin typeface="Arial"/>
                <a:cs typeface="Arial"/>
              </a:rPr>
              <a:t>*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4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344930">
              <a:lnSpc>
                <a:spcPct val="100000"/>
              </a:lnSpc>
            </a:pPr>
            <a:r>
              <a:rPr sz="1800" spc="-5" dirty="0">
                <a:solidFill>
                  <a:srgbClr val="212121"/>
                </a:solidFill>
                <a:cs typeface="Arial"/>
              </a:rPr>
              <a:t>PowerPoin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t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fon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t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"Calibri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"</a:t>
            </a:r>
            <a:endParaRPr sz="1800" dirty="0">
              <a:cs typeface="Arial"/>
            </a:endParaRPr>
          </a:p>
          <a:p>
            <a:pPr marL="1344930" marR="1024255">
              <a:lnSpc>
                <a:spcPct val="114599"/>
              </a:lnSpc>
            </a:pPr>
            <a:r>
              <a:rPr sz="1800" spc="-5" dirty="0">
                <a:solidFill>
                  <a:srgbClr val="212121"/>
                </a:solidFill>
                <a:cs typeface="Arial"/>
              </a:rPr>
              <a:t>Pleas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follo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w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standar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d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PowerPoin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t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rule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muc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h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possibl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</a:t>
            </a:r>
            <a:endParaRPr sz="1800" dirty="0">
              <a:cs typeface="Arial"/>
            </a:endParaRPr>
          </a:p>
          <a:p>
            <a:pPr marL="1344930" marR="1202055">
              <a:lnSpc>
                <a:spcPct val="114599"/>
              </a:lnSpc>
            </a:pPr>
            <a:r>
              <a:rPr sz="1800" spc="-5" dirty="0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f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yo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u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requir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additiona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l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slides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,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cop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y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an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d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past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on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slid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rathe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tha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n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clickin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g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n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th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"Ne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w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Slide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"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butto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n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Tr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y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o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follo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w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th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10/20/3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0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rul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(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1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0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slides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,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2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0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minutes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,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3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0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font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)</a:t>
            </a:r>
            <a:endParaRPr sz="1800" dirty="0">
              <a:cs typeface="Arial"/>
            </a:endParaRPr>
          </a:p>
          <a:p>
            <a:pPr marL="1344930" marR="1038225">
              <a:lnSpc>
                <a:spcPct val="114599"/>
              </a:lnSpc>
            </a:pPr>
            <a:r>
              <a:rPr sz="1800" spc="-5" dirty="0">
                <a:solidFill>
                  <a:srgbClr val="212121"/>
                </a:solidFill>
                <a:cs typeface="Arial"/>
              </a:rPr>
              <a:t>Tr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y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o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limi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t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you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slide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o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fewe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tha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n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20-2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5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word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pe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slid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</a:t>
            </a:r>
            <a:endParaRPr sz="1800" dirty="0">
              <a:cs typeface="Arial"/>
            </a:endParaRPr>
          </a:p>
          <a:p>
            <a:pPr marL="1344930" marR="1164590">
              <a:lnSpc>
                <a:spcPct val="114599"/>
              </a:lnSpc>
            </a:pPr>
            <a:r>
              <a:rPr sz="1800" spc="-5" dirty="0">
                <a:solidFill>
                  <a:srgbClr val="212121"/>
                </a:solidFill>
                <a:cs typeface="Arial"/>
              </a:rPr>
              <a:t>Kee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p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t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simpl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e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an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d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avoi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d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paragraph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r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lon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g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block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s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o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f </a:t>
            </a:r>
            <a:r>
              <a:rPr sz="1800" spc="-5" dirty="0">
                <a:solidFill>
                  <a:srgbClr val="212121"/>
                </a:solidFill>
                <a:cs typeface="Arial"/>
              </a:rPr>
              <a:t>tex</a:t>
            </a:r>
            <a:r>
              <a:rPr sz="1800" spc="0" dirty="0">
                <a:solidFill>
                  <a:srgbClr val="212121"/>
                </a:solidFill>
                <a:cs typeface="Arial"/>
              </a:rPr>
              <a:t>t</a:t>
            </a:r>
            <a:endParaRPr sz="1800" dirty="0"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20100" y="6296025"/>
            <a:ext cx="981075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00273" y="836545"/>
            <a:ext cx="5648327" cy="559486"/>
          </a:xfrm>
        </p:spPr>
        <p:txBody>
          <a:bodyPr/>
          <a:lstStyle/>
          <a:p>
            <a:r>
              <a:rPr lang="en-CA" b="1" dirty="0"/>
              <a:t>PRESENTER</a:t>
            </a:r>
            <a:r>
              <a:rPr lang="en-CA" dirty="0"/>
              <a:t> </a:t>
            </a:r>
            <a:r>
              <a:rPr lang="en-CA" b="1" dirty="0"/>
              <a:t>GUIDELINES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43054" y="76200"/>
            <a:ext cx="5410200" cy="7226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05281" y="76200"/>
            <a:ext cx="5447973" cy="7226957"/>
          </a:xfrm>
          <a:prstGeom prst="rect">
            <a:avLst/>
          </a:prstGeom>
          <a:blipFill dpi="0" rotWithShape="1">
            <a:blip r:embed="rId3" cstate="print">
              <a:alphaModFix amt="24000"/>
            </a:blip>
            <a:srcRect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265" y="340382"/>
            <a:ext cx="4305267" cy="6962775"/>
          </a:xfrm>
          <a:custGeom>
            <a:avLst/>
            <a:gdLst/>
            <a:ahLst/>
            <a:cxnLst/>
            <a:rect l="l" t="t" r="r" b="b"/>
            <a:pathLst>
              <a:path w="4305267" h="6962775">
                <a:moveTo>
                  <a:pt x="0" y="0"/>
                </a:moveTo>
                <a:lnTo>
                  <a:pt x="4305267" y="0"/>
                </a:lnTo>
                <a:lnTo>
                  <a:pt x="4305267" y="6962775"/>
                </a:lnTo>
                <a:lnTo>
                  <a:pt x="0" y="6962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57248" y="3349318"/>
            <a:ext cx="2695575" cy="268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         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50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r>
              <a:rPr sz="1500" spc="-240" dirty="0">
                <a:cs typeface="Arial"/>
              </a:rPr>
              <a:t> </a:t>
            </a:r>
            <a:r>
              <a:rPr sz="1500" spc="45" dirty="0">
                <a:cs typeface="Arial"/>
              </a:rPr>
              <a:t>l</a:t>
            </a:r>
            <a:r>
              <a:rPr sz="1500" spc="-240" dirty="0">
                <a:cs typeface="Arial"/>
              </a:rPr>
              <a:t> </a:t>
            </a:r>
            <a:r>
              <a:rPr sz="1500" spc="75" dirty="0">
                <a:cs typeface="Arial"/>
              </a:rPr>
              <a:t>o</a:t>
            </a:r>
            <a:r>
              <a:rPr sz="1500" spc="-240" dirty="0">
                <a:cs typeface="Arial"/>
              </a:rPr>
              <a:t> </a:t>
            </a:r>
            <a:r>
              <a:rPr sz="1500" spc="110" dirty="0">
                <a:cs typeface="Arial"/>
              </a:rPr>
              <a:t>r</a:t>
            </a:r>
            <a:r>
              <a:rPr sz="1500" spc="-240" dirty="0">
                <a:cs typeface="Arial"/>
              </a:rPr>
              <a:t> </a:t>
            </a:r>
            <a:r>
              <a:rPr sz="1500" spc="5" dirty="0">
                <a:cs typeface="Arial"/>
              </a:rPr>
              <a:t>e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 </a:t>
            </a:r>
            <a:r>
              <a:rPr sz="1500" spc="-85" dirty="0">
                <a:cs typeface="Arial"/>
              </a:rPr>
              <a:t> </a:t>
            </a:r>
            <a:r>
              <a:rPr sz="1500" spc="45" dirty="0">
                <a:cs typeface="Arial"/>
              </a:rPr>
              <a:t>i</a:t>
            </a:r>
            <a:r>
              <a:rPr sz="1500" spc="-240" dirty="0">
                <a:cs typeface="Arial"/>
              </a:rPr>
              <a:t> </a:t>
            </a:r>
            <a:r>
              <a:rPr sz="1500" spc="80" dirty="0">
                <a:cs typeface="Arial"/>
              </a:rPr>
              <a:t>p</a:t>
            </a:r>
            <a:r>
              <a:rPr sz="1500" spc="-240" dirty="0">
                <a:cs typeface="Arial"/>
              </a:rPr>
              <a:t> </a:t>
            </a:r>
            <a:r>
              <a:rPr sz="1500" spc="-40" dirty="0">
                <a:cs typeface="Arial"/>
              </a:rPr>
              <a:t>s</a:t>
            </a:r>
            <a:r>
              <a:rPr sz="1500" spc="-240" dirty="0">
                <a:cs typeface="Arial"/>
              </a:rPr>
              <a:t> </a:t>
            </a:r>
            <a:r>
              <a:rPr sz="1500" spc="90" dirty="0">
                <a:cs typeface="Arial"/>
              </a:rPr>
              <a:t>u</a:t>
            </a:r>
            <a:r>
              <a:rPr sz="1500" spc="-240" dirty="0">
                <a:cs typeface="Arial"/>
              </a:rPr>
              <a:t> </a:t>
            </a:r>
            <a:r>
              <a:rPr sz="1500" spc="150" dirty="0">
                <a:cs typeface="Arial"/>
              </a:rPr>
              <a:t>m</a:t>
            </a:r>
            <a:endParaRPr sz="1500" dirty="0"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753254" cy="352424"/>
          </a:xfrm>
          <a:custGeom>
            <a:avLst/>
            <a:gdLst/>
            <a:ahLst/>
            <a:cxnLst/>
            <a:rect l="l" t="t" r="r" b="b"/>
            <a:pathLst>
              <a:path w="9753254" h="352424">
                <a:moveTo>
                  <a:pt x="9753254" y="352424"/>
                </a:moveTo>
                <a:lnTo>
                  <a:pt x="0" y="352424"/>
                </a:lnTo>
                <a:lnTo>
                  <a:pt x="0" y="0"/>
                </a:lnTo>
                <a:lnTo>
                  <a:pt x="9753254" y="0"/>
                </a:lnTo>
                <a:lnTo>
                  <a:pt x="9753254" y="352424"/>
                </a:lnTo>
              </a:path>
            </a:pathLst>
          </a:custGeom>
          <a:solidFill>
            <a:srgbClr val="81B7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964222" y="1488068"/>
            <a:ext cx="2419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/>
              <a:t>ABOUT US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/>
          <p:nvPr/>
        </p:nvSpPr>
        <p:spPr>
          <a:xfrm>
            <a:off x="8420100" y="6296025"/>
            <a:ext cx="981075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2"/>
          <p:cNvSpPr/>
          <p:nvPr/>
        </p:nvSpPr>
        <p:spPr>
          <a:xfrm>
            <a:off x="8420100" y="6296025"/>
            <a:ext cx="981075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60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287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PRESENTER GUIDELINES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ColorAffectsCommunication</dc:title>
  <dc:creator>mbitt88</dc:creator>
  <cp:keywords>DACT1KIoty4</cp:keywords>
  <cp:lastModifiedBy>Maria Bitter</cp:lastModifiedBy>
  <cp:revision>4</cp:revision>
  <dcterms:created xsi:type="dcterms:W3CDTF">2017-04-26T15:30:30Z</dcterms:created>
  <dcterms:modified xsi:type="dcterms:W3CDTF">2017-04-26T22:02:10Z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2017-04-26T00:00:00Z</vt:filetime>
  </property>
  <property fmtid="{D5CDD505-2E9C-101B-9397-08002B2CF9AE}" pid="3" name="LastSaved">
    <vt:filetime>2017-04-26T00:00:00Z</vt:filetime>
  </property>
</Properties>
</file>